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8" r:id="rId52"/>
    <p:sldId id="306" r:id="rId53"/>
    <p:sldId id="307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47" r:id="rId70"/>
    <p:sldId id="324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41" r:id="rId81"/>
    <p:sldId id="342" r:id="rId82"/>
    <p:sldId id="343" r:id="rId83"/>
    <p:sldId id="344" r:id="rId84"/>
    <p:sldId id="345" r:id="rId85"/>
    <p:sldId id="346" r:id="rId86"/>
    <p:sldId id="340" r:id="rId87"/>
    <p:sldId id="339" r:id="rId88"/>
    <p:sldId id="338" r:id="rId89"/>
    <p:sldId id="337" r:id="rId90"/>
    <p:sldId id="336" r:id="rId91"/>
    <p:sldId id="335" r:id="rId9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C91D617-AF40-45EE-8E08-CC7CAB63CFF0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8"/>
            <p14:sldId id="306"/>
            <p14:sldId id="307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</p14:sldIdLst>
        </p14:section>
        <p14:section name="Untitled Section" id="{7757D17B-260B-4CA8-83CA-B46EA48AF67D}">
          <p14:sldIdLst>
            <p14:sldId id="347"/>
            <p14:sldId id="324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41"/>
            <p14:sldId id="342"/>
            <p14:sldId id="343"/>
            <p14:sldId id="344"/>
            <p14:sldId id="345"/>
            <p14:sldId id="346"/>
            <p14:sldId id="340"/>
            <p14:sldId id="339"/>
            <p14:sldId id="338"/>
            <p14:sldId id="337"/>
            <p14:sldId id="336"/>
            <p14:sldId id="33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158" d="100"/>
          <a:sy n="158" d="100"/>
        </p:scale>
        <p:origin x="1708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759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984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970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8717" y="2096564"/>
            <a:ext cx="2244334" cy="299104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3489969" y="2096563"/>
            <a:ext cx="2240280" cy="29900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1"/>
          </p:nvPr>
        </p:nvSpPr>
        <p:spPr>
          <a:xfrm>
            <a:off x="5787167" y="2096563"/>
            <a:ext cx="2240280" cy="29900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10112"/>
      </p:ext>
    </p:extLst>
  </p:cSld>
  <p:clrMapOvr>
    <a:masterClrMapping/>
  </p:clrMapOvr>
  <p:transition advTm="3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135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448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235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972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242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176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68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109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988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gif"/><Relationship Id="rId23" Type="http://schemas.openxmlformats.org/officeDocument/2006/relationships/image" Target="../media/image9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22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9144000" cy="6718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684721" y="639008"/>
            <a:ext cx="1465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Impact" panose="020B0806030902050204" pitchFamily="34" charset="0"/>
              </a:rPr>
              <a:t>CHASE </a:t>
            </a:r>
          </a:p>
          <a:p>
            <a:pPr algn="r"/>
            <a:r>
              <a:rPr lang="en-US" sz="2000" dirty="0">
                <a:latin typeface="Impact" panose="020B0806030902050204" pitchFamily="34" charset="0"/>
              </a:rPr>
              <a:t>RYAN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3671" y="5549316"/>
            <a:ext cx="774236" cy="627647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317954" y="3462547"/>
            <a:ext cx="51081" cy="58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2" y="12423"/>
            <a:ext cx="1327868" cy="651319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8862" y="727369"/>
            <a:ext cx="1295559" cy="2104452"/>
            <a:chOff x="8862" y="684308"/>
            <a:chExt cx="1683852" cy="2735179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62" y="684308"/>
              <a:ext cx="1683852" cy="2735179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1159042" y="1544053"/>
              <a:ext cx="533672" cy="18754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58130"/>
            <a:ext cx="1173617" cy="144209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28" y="4497447"/>
            <a:ext cx="877928" cy="13263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2" y="5958752"/>
            <a:ext cx="1908048" cy="1296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5596" y="1307946"/>
            <a:ext cx="1250879" cy="13559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1484" y="2958130"/>
            <a:ext cx="1043653" cy="83449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5071" y="4148443"/>
            <a:ext cx="906328" cy="88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5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4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0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5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438" y="2097087"/>
            <a:ext cx="2241550" cy="2989264"/>
          </a:xfrm>
        </p:spPr>
      </p:pic>
    </p:spTree>
    <p:extLst>
      <p:ext uri="{BB962C8B-B14F-4D97-AF65-F5344CB8AC3E}">
        <p14:creationId xmlns:p14="http://schemas.microsoft.com/office/powerpoint/2010/main" val="1805151553"/>
      </p:ext>
    </p:extLst>
  </p:cSld>
  <p:clrMapOvr>
    <a:masterClrMapping/>
  </p:clrMapOvr>
  <p:transition advTm="3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1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0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</p:spTree>
    <p:extLst>
      <p:ext uri="{BB962C8B-B14F-4D97-AF65-F5344CB8AC3E}">
        <p14:creationId xmlns:p14="http://schemas.microsoft.com/office/powerpoint/2010/main" val="1036038535"/>
      </p:ext>
    </p:extLst>
  </p:cSld>
  <p:clrMapOvr>
    <a:masterClrMapping/>
  </p:clrMapOvr>
  <p:transition advTm="3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856345623"/>
      </p:ext>
    </p:extLst>
  </p:cSld>
  <p:clrMapOvr>
    <a:masterClrMapping/>
  </p:clrMapOvr>
  <p:transition advTm="3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3781909689"/>
      </p:ext>
    </p:extLst>
  </p:cSld>
  <p:clrMapOvr>
    <a:masterClrMapping/>
  </p:clrMapOvr>
  <p:transition advTm="3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3597634816"/>
      </p:ext>
    </p:extLst>
  </p:cSld>
  <p:clrMapOvr>
    <a:masterClrMapping/>
  </p:clrMapOvr>
  <p:transition advTm="3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29935149"/>
      </p:ext>
    </p:extLst>
  </p:cSld>
  <p:clrMapOvr>
    <a:masterClrMapping/>
  </p:clrMapOvr>
  <p:transition advTm="3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3492931296"/>
      </p:ext>
    </p:extLst>
  </p:cSld>
  <p:clrMapOvr>
    <a:masterClrMapping/>
  </p:clrMapOvr>
  <p:transition advTm="3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370" y="2097088"/>
            <a:ext cx="1681459" cy="2989262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2833008536"/>
      </p:ext>
    </p:extLst>
  </p:cSld>
  <p:clrMapOvr>
    <a:masterClrMapping/>
  </p:clrMapOvr>
  <p:transition advTm="3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3925768050"/>
      </p:ext>
    </p:extLst>
  </p:cSld>
  <p:clrMapOvr>
    <a:masterClrMapping/>
  </p:clrMapOvr>
  <p:transition advTm="3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2776838358"/>
      </p:ext>
    </p:extLst>
  </p:cSld>
  <p:clrMapOvr>
    <a:masterClrMapping/>
  </p:clrMapOvr>
  <p:transition advTm="3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84663202"/>
      </p:ext>
    </p:extLst>
  </p:cSld>
  <p:clrMapOvr>
    <a:masterClrMapping/>
  </p:clrMapOvr>
  <p:transition advTm="3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904720403"/>
      </p:ext>
    </p:extLst>
  </p:cSld>
  <p:clrMapOvr>
    <a:masterClrMapping/>
  </p:clrMapOvr>
  <p:transition advTm="3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89037" y="2470150"/>
            <a:ext cx="2244725" cy="2244725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89325" y="2471738"/>
            <a:ext cx="2241550" cy="2241550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 rotWithShape="1"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86439" y="2470945"/>
            <a:ext cx="2243136" cy="2241550"/>
          </a:xfrm>
        </p:spPr>
      </p:pic>
    </p:spTree>
    <p:extLst>
      <p:ext uri="{BB962C8B-B14F-4D97-AF65-F5344CB8AC3E}">
        <p14:creationId xmlns:p14="http://schemas.microsoft.com/office/powerpoint/2010/main" val="4074630067"/>
      </p:ext>
    </p:extLst>
  </p:cSld>
  <p:clrMapOvr>
    <a:masterClrMapping/>
  </p:clrMapOvr>
  <p:transition advTm="3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23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26" name="Content Placeholder 25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28" name="Content Placeholder 27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2867907271"/>
      </p:ext>
    </p:extLst>
  </p:cSld>
  <p:clrMapOvr>
    <a:masterClrMapping/>
  </p:clrMapOvr>
  <p:transition advTm="3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241208830"/>
      </p:ext>
    </p:extLst>
  </p:cSld>
  <p:clrMapOvr>
    <a:masterClrMapping/>
  </p:clrMapOvr>
  <p:transition advTm="3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4699008"/>
      </p:ext>
    </p:extLst>
  </p:cSld>
  <p:clrMapOvr>
    <a:masterClrMapping/>
  </p:clrMapOvr>
  <p:transition advTm="3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1950631560"/>
      </p:ext>
    </p:extLst>
  </p:cSld>
  <p:clrMapOvr>
    <a:masterClrMapping/>
  </p:clrMapOvr>
  <p:transition advTm="3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1802957814"/>
      </p:ext>
    </p:extLst>
  </p:cSld>
  <p:clrMapOvr>
    <a:masterClrMapping/>
  </p:clrMapOvr>
  <p:transition advTm="3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1151522582"/>
      </p:ext>
    </p:extLst>
  </p:cSld>
  <p:clrMapOvr>
    <a:masterClrMapping/>
  </p:clrMapOvr>
  <p:transition advTm="3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572623926"/>
      </p:ext>
    </p:extLst>
  </p:cSld>
  <p:clrMapOvr>
    <a:masterClrMapping/>
  </p:clrMapOvr>
  <p:transition advTm="3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328424681"/>
      </p:ext>
    </p:extLst>
  </p:cSld>
  <p:clrMapOvr>
    <a:masterClrMapping/>
  </p:clrMapOvr>
  <p:transition advTm="3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325" y="2097088"/>
            <a:ext cx="2241550" cy="2989792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4243137646"/>
      </p:ext>
    </p:extLst>
  </p:cSld>
  <p:clrMapOvr>
    <a:masterClrMapping/>
  </p:clrMapOvr>
  <p:transition advTm="3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20" name="Content Placeholder 19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4256120621"/>
      </p:ext>
    </p:extLst>
  </p:cSld>
  <p:clrMapOvr>
    <a:masterClrMapping/>
  </p:clrMapOvr>
  <p:transition advTm="3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1201585427"/>
      </p:ext>
    </p:extLst>
  </p:cSld>
  <p:clrMapOvr>
    <a:masterClrMapping/>
  </p:clrMapOvr>
  <p:transition advTm="3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107" y="2097088"/>
            <a:ext cx="1997986" cy="2989262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2615837492"/>
      </p:ext>
    </p:extLst>
  </p:cSld>
  <p:clrMapOvr>
    <a:masterClrMapping/>
  </p:clrMapOvr>
  <p:transition advTm="3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2902088291"/>
      </p:ext>
    </p:extLst>
  </p:cSld>
  <p:clrMapOvr>
    <a:masterClrMapping/>
  </p:clrMapOvr>
  <p:transition advTm="3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6437957"/>
      </p:ext>
    </p:extLst>
  </p:cSld>
  <p:clrMapOvr>
    <a:masterClrMapping/>
  </p:clrMapOvr>
  <p:transition advTm="3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325" y="2097087"/>
            <a:ext cx="2241550" cy="2989793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661473280"/>
      </p:ext>
    </p:extLst>
  </p:cSld>
  <p:clrMapOvr>
    <a:masterClrMapping/>
  </p:clrMapOvr>
  <p:transition advTm="3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2" y="247266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2956742469"/>
      </p:ext>
    </p:extLst>
  </p:cSld>
  <p:clrMapOvr>
    <a:masterClrMapping/>
  </p:clrMapOvr>
  <p:transition advTm="3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2226452176"/>
      </p:ext>
    </p:extLst>
  </p:cSld>
  <p:clrMapOvr>
    <a:masterClrMapping/>
  </p:clrMapOvr>
  <p:transition advTm="3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3360473536"/>
      </p:ext>
    </p:extLst>
  </p:cSld>
  <p:clrMapOvr>
    <a:masterClrMapping/>
  </p:clrMapOvr>
  <p:transition advTm="3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95312012"/>
      </p:ext>
    </p:extLst>
  </p:cSld>
  <p:clrMapOvr>
    <a:masterClrMapping/>
  </p:clrMapOvr>
  <p:transition advTm="3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1153591179"/>
      </p:ext>
    </p:extLst>
  </p:cSld>
  <p:clrMapOvr>
    <a:masterClrMapping/>
  </p:clrMapOvr>
  <p:transition advTm="3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4097176904"/>
      </p:ext>
    </p:extLst>
  </p:cSld>
  <p:clrMapOvr>
    <a:masterClrMapping/>
  </p:clrMapOvr>
  <p:transition advTm="3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714496904"/>
      </p:ext>
    </p:extLst>
  </p:cSld>
  <p:clrMapOvr>
    <a:masterClrMapping/>
  </p:clrMapOvr>
  <p:transition advTm="3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922705295"/>
      </p:ext>
    </p:extLst>
  </p:cSld>
  <p:clrMapOvr>
    <a:masterClrMapping/>
  </p:clrMapOvr>
  <p:transition advTm="3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1530663948"/>
      </p:ext>
    </p:extLst>
  </p:cSld>
  <p:clrMapOvr>
    <a:masterClrMapping/>
  </p:clrMapOvr>
  <p:transition advTm="3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3003331930"/>
      </p:ext>
    </p:extLst>
  </p:cSld>
  <p:clrMapOvr>
    <a:masterClrMapping/>
  </p:clrMapOvr>
  <p:transition advTm="3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993" y="2097088"/>
            <a:ext cx="1694815" cy="2990850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11530" y="2472136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3428450948"/>
      </p:ext>
    </p:extLst>
  </p:cSld>
  <p:clrMapOvr>
    <a:masterClrMapping/>
  </p:clrMapOvr>
  <p:transition advTm="3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1426505927"/>
      </p:ext>
    </p:extLst>
  </p:cSld>
  <p:clrMapOvr>
    <a:masterClrMapping/>
  </p:clrMapOvr>
  <p:transition advTm="3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3216299136"/>
      </p:ext>
    </p:extLst>
  </p:cSld>
  <p:clrMapOvr>
    <a:masterClrMapping/>
  </p:clrMapOvr>
  <p:transition advTm="3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3088024956"/>
      </p:ext>
    </p:extLst>
  </p:cSld>
  <p:clrMapOvr>
    <a:masterClrMapping/>
  </p:clrMapOvr>
  <p:transition advTm="3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3308297006"/>
      </p:ext>
    </p:extLst>
  </p:cSld>
  <p:clrMapOvr>
    <a:masterClrMapping/>
  </p:clrMapOvr>
  <p:transition advTm="3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215543483"/>
      </p:ext>
    </p:extLst>
  </p:cSld>
  <p:clrMapOvr>
    <a:masterClrMapping/>
  </p:clrMapOvr>
  <p:transition advTm="3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532794189"/>
      </p:ext>
    </p:extLst>
  </p:cSld>
  <p:clrMapOvr>
    <a:masterClrMapping/>
  </p:clrMapOvr>
  <p:transition advTm="3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72166481"/>
      </p:ext>
    </p:extLst>
  </p:cSld>
  <p:clrMapOvr>
    <a:masterClrMapping/>
  </p:clrMapOvr>
  <p:transition advTm="3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1697208333"/>
      </p:ext>
    </p:extLst>
  </p:cSld>
  <p:clrMapOvr>
    <a:masterClrMapping/>
  </p:clrMapOvr>
  <p:transition advTm="3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724" y="2097088"/>
            <a:ext cx="1668752" cy="2989262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3076971410"/>
      </p:ext>
    </p:extLst>
  </p:cSld>
  <p:clrMapOvr>
    <a:masterClrMapping/>
  </p:clrMapOvr>
  <p:transition advTm="3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3497017601"/>
      </p:ext>
    </p:extLst>
  </p:cSld>
  <p:clrMapOvr>
    <a:masterClrMapping/>
  </p:clrMapOvr>
  <p:transition advTm="3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0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</p:spTree>
    <p:extLst>
      <p:ext uri="{BB962C8B-B14F-4D97-AF65-F5344CB8AC3E}">
        <p14:creationId xmlns:p14="http://schemas.microsoft.com/office/powerpoint/2010/main" val="2706424991"/>
      </p:ext>
    </p:extLst>
  </p:cSld>
  <p:clrMapOvr>
    <a:masterClrMapping/>
  </p:clrMapOvr>
  <p:transition advTm="3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89037" y="2470150"/>
            <a:ext cx="2244725" cy="2244725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89325" y="2471738"/>
            <a:ext cx="2241550" cy="2241550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438" y="2441085"/>
            <a:ext cx="2241550" cy="2272203"/>
          </a:xfrm>
        </p:spPr>
      </p:pic>
    </p:spTree>
    <p:extLst>
      <p:ext uri="{BB962C8B-B14F-4D97-AF65-F5344CB8AC3E}">
        <p14:creationId xmlns:p14="http://schemas.microsoft.com/office/powerpoint/2010/main" val="631080135"/>
      </p:ext>
    </p:extLst>
  </p:cSld>
  <p:clrMapOvr>
    <a:masterClrMapping/>
  </p:clrMapOvr>
  <p:transition advTm="3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2180486093"/>
      </p:ext>
    </p:extLst>
  </p:cSld>
  <p:clrMapOvr>
    <a:masterClrMapping/>
  </p:clrMapOvr>
  <p:transition advTm="3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4105271560"/>
      </p:ext>
    </p:extLst>
  </p:cSld>
  <p:clrMapOvr>
    <a:masterClrMapping/>
  </p:clrMapOvr>
  <p:transition advTm="3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1720069977"/>
      </p:ext>
    </p:extLst>
  </p:cSld>
  <p:clrMapOvr>
    <a:masterClrMapping/>
  </p:clrMapOvr>
  <p:transition advTm="3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4092970622"/>
      </p:ext>
    </p:extLst>
  </p:cSld>
  <p:clrMapOvr>
    <a:masterClrMapping/>
  </p:clrMapOvr>
  <p:transition advTm="3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3193410203"/>
      </p:ext>
    </p:extLst>
  </p:cSld>
  <p:clrMapOvr>
    <a:masterClrMapping/>
  </p:clrMapOvr>
  <p:transition advTm="3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2690561954"/>
      </p:ext>
    </p:extLst>
  </p:cSld>
  <p:clrMapOvr>
    <a:masterClrMapping/>
  </p:clrMapOvr>
  <p:transition advTm="3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720765125"/>
      </p:ext>
    </p:extLst>
  </p:cSld>
  <p:clrMapOvr>
    <a:masterClrMapping/>
  </p:clrMapOvr>
  <p:transition advTm="3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283794949"/>
      </p:ext>
    </p:extLst>
  </p:cSld>
  <p:clrMapOvr>
    <a:masterClrMapping/>
  </p:clrMapOvr>
  <p:transition advTm="3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</p:spTree>
    <p:extLst>
      <p:ext uri="{BB962C8B-B14F-4D97-AF65-F5344CB8AC3E}">
        <p14:creationId xmlns:p14="http://schemas.microsoft.com/office/powerpoint/2010/main" val="2025236970"/>
      </p:ext>
    </p:extLst>
  </p:cSld>
  <p:clrMapOvr>
    <a:masterClrMapping/>
  </p:clrMapOvr>
  <p:transition advTm="3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2299069388"/>
      </p:ext>
    </p:extLst>
  </p:cSld>
  <p:clrMapOvr>
    <a:masterClrMapping/>
  </p:clrMapOvr>
  <p:transition advTm="3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3434667035"/>
      </p:ext>
    </p:extLst>
  </p:cSld>
  <p:clrMapOvr>
    <a:masterClrMapping/>
  </p:clrMapOvr>
  <p:transition advTm="3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/>
          <p:cNvPicPr>
            <a:picLocks noGrp="1" noChangeAspect="1"/>
          </p:cNvPicPr>
          <p:nvPr>
            <p:ph sz="half" idx="11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  <p:pic>
        <p:nvPicPr>
          <p:cNvPr id="17" name="Content Placeholder 16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</p:spTree>
    <p:extLst>
      <p:ext uri="{BB962C8B-B14F-4D97-AF65-F5344CB8AC3E}">
        <p14:creationId xmlns:p14="http://schemas.microsoft.com/office/powerpoint/2010/main" val="655561862"/>
      </p:ext>
    </p:extLst>
  </p:cSld>
  <p:clrMapOvr>
    <a:masterClrMapping/>
  </p:clrMapOvr>
  <p:transition advTm="3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3925238814"/>
      </p:ext>
    </p:extLst>
  </p:cSld>
  <p:clrMapOvr>
    <a:masterClrMapping/>
  </p:clrMapOvr>
  <p:transition advTm="3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495884794"/>
      </p:ext>
    </p:extLst>
  </p:cSld>
  <p:clrMapOvr>
    <a:masterClrMapping/>
  </p:clrMapOvr>
  <p:transition advTm="3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3004288165"/>
      </p:ext>
    </p:extLst>
  </p:cSld>
  <p:clrMapOvr>
    <a:masterClrMapping/>
  </p:clrMapOvr>
  <p:transition advTm="3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908760526"/>
      </p:ext>
    </p:extLst>
  </p:cSld>
  <p:clrMapOvr>
    <a:masterClrMapping/>
  </p:clrMapOvr>
  <p:transition advTm="3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1561376469"/>
      </p:ext>
    </p:extLst>
  </p:cSld>
  <p:clrMapOvr>
    <a:masterClrMapping/>
  </p:clrMapOvr>
  <p:transition advTm="300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1801263282"/>
      </p:ext>
    </p:extLst>
  </p:cSld>
  <p:clrMapOvr>
    <a:masterClrMapping/>
  </p:clrMapOvr>
  <p:transition advTm="300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2865085475"/>
      </p:ext>
    </p:extLst>
  </p:cSld>
  <p:clrMapOvr>
    <a:masterClrMapping/>
  </p:clrMapOvr>
  <p:transition advTm="300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897" y="2097088"/>
            <a:ext cx="2208405" cy="2989262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2210433409"/>
      </p:ext>
    </p:extLst>
  </p:cSld>
  <p:clrMapOvr>
    <a:masterClrMapping/>
  </p:clrMapOvr>
  <p:transition advTm="300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8903389"/>
      </p:ext>
    </p:extLst>
  </p:cSld>
  <p:clrMapOvr>
    <a:masterClrMapping/>
  </p:clrMapOvr>
  <p:transition advTm="3000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794" y="2099839"/>
            <a:ext cx="2241550" cy="2983760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169" y="2097088"/>
            <a:ext cx="1954088" cy="2989262"/>
          </a:xfrm>
        </p:spPr>
      </p:pic>
    </p:spTree>
    <p:extLst>
      <p:ext uri="{BB962C8B-B14F-4D97-AF65-F5344CB8AC3E}">
        <p14:creationId xmlns:p14="http://schemas.microsoft.com/office/powerpoint/2010/main" val="1392413803"/>
      </p:ext>
    </p:extLst>
  </p:cSld>
  <p:clrMapOvr>
    <a:masterClrMapping/>
  </p:clrMapOvr>
  <p:transition advTm="300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680398924"/>
      </p:ext>
    </p:extLst>
  </p:cSld>
  <p:clrMapOvr>
    <a:masterClrMapping/>
  </p:clrMapOvr>
  <p:transition advTm="300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2545699607"/>
      </p:ext>
    </p:extLst>
  </p:cSld>
  <p:clrMapOvr>
    <a:masterClrMapping/>
  </p:clrMapOvr>
  <p:transition advTm="300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242073345"/>
      </p:ext>
    </p:extLst>
  </p:cSld>
  <p:clrMapOvr>
    <a:masterClrMapping/>
  </p:clrMapOvr>
  <p:transition advTm="3000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7497" y="2470150"/>
            <a:ext cx="2987806" cy="2244725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6216" y="2471738"/>
            <a:ext cx="2983580" cy="2241550"/>
          </a:xfrm>
        </p:spPr>
      </p:pic>
    </p:spTree>
    <p:extLst>
      <p:ext uri="{BB962C8B-B14F-4D97-AF65-F5344CB8AC3E}">
        <p14:creationId xmlns:p14="http://schemas.microsoft.com/office/powerpoint/2010/main" val="2039693345"/>
      </p:ext>
    </p:extLst>
  </p:cSld>
  <p:clrMapOvr>
    <a:masterClrMapping/>
  </p:clrMapOvr>
  <p:transition advTm="3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8" name="Content Placeholder 17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2056787695"/>
      </p:ext>
    </p:extLst>
  </p:cSld>
  <p:clrMapOvr>
    <a:masterClrMapping/>
  </p:clrMapOvr>
  <p:transition advTm="300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pic>
        <p:nvPicPr>
          <p:cNvPr id="18" name="Content Placeholder 17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4035501906"/>
      </p:ext>
    </p:extLst>
  </p:cSld>
  <p:clrMapOvr>
    <a:masterClrMapping/>
  </p:clrMapOvr>
  <p:transition advTm="300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17705084"/>
      </p:ext>
    </p:extLst>
  </p:cSld>
  <p:clrMapOvr>
    <a:masterClrMapping/>
  </p:clrMapOvr>
  <p:transition advTm="300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  <p:pic>
        <p:nvPicPr>
          <p:cNvPr id="20" name="Content Placeholder 19"/>
          <p:cNvPicPr>
            <a:picLocks noGrp="1" noChangeAspect="1"/>
          </p:cNvPicPr>
          <p:nvPr>
            <p:ph sz="half" idx="10"/>
          </p:nvPr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</p:spTree>
    <p:extLst>
      <p:ext uri="{BB962C8B-B14F-4D97-AF65-F5344CB8AC3E}">
        <p14:creationId xmlns:p14="http://schemas.microsoft.com/office/powerpoint/2010/main" val="1827730765"/>
      </p:ext>
    </p:extLst>
  </p:cSld>
  <p:clrMapOvr>
    <a:masterClrMapping/>
  </p:clrMapOvr>
  <p:transition advTm="300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2225855550"/>
      </p:ext>
    </p:extLst>
  </p:cSld>
  <p:clrMapOvr>
    <a:masterClrMapping/>
  </p:clrMapOvr>
  <p:transition advTm="300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7497" y="2470150"/>
            <a:ext cx="2987806" cy="2244725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3894512621"/>
      </p:ext>
    </p:extLst>
  </p:cSld>
  <p:clrMapOvr>
    <a:masterClrMapping/>
  </p:clrMapOvr>
  <p:transition advTm="3000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832" y="2097088"/>
            <a:ext cx="2243137" cy="2990850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988560574"/>
      </p:ext>
    </p:extLst>
  </p:cSld>
  <p:clrMapOvr>
    <a:masterClrMapping/>
  </p:clrMapOvr>
  <p:transition advTm="3000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506423491"/>
      </p:ext>
    </p:extLst>
  </p:cSld>
  <p:clrMapOvr>
    <a:masterClrMapping/>
  </p:clrMapOvr>
  <p:transition advTm="3000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1362962812"/>
      </p:ext>
    </p:extLst>
  </p:cSld>
  <p:clrMapOvr>
    <a:masterClrMapping/>
  </p:clrMapOvr>
  <p:transition advTm="300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687639100"/>
      </p:ext>
    </p:extLst>
  </p:cSld>
  <p:clrMapOvr>
    <a:masterClrMapping/>
  </p:clrMapOvr>
  <p:transition advTm="3000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325" y="2097086"/>
            <a:ext cx="2241550" cy="2989793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4289951974"/>
      </p:ext>
    </p:extLst>
  </p:cSld>
  <p:clrMapOvr>
    <a:masterClrMapping/>
  </p:clrMapOvr>
  <p:transition advTm="3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213984755"/>
      </p:ext>
    </p:extLst>
  </p:cSld>
  <p:clrMapOvr>
    <a:masterClrMapping/>
  </p:clrMapOvr>
  <p:transition advTm="3000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5975" y="2470944"/>
            <a:ext cx="2990850" cy="2243137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6263" y="2472135"/>
            <a:ext cx="2987675" cy="22407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3640" y="2471738"/>
            <a:ext cx="2988733" cy="2241550"/>
          </a:xfrm>
        </p:spPr>
      </p:pic>
    </p:spTree>
    <p:extLst>
      <p:ext uri="{BB962C8B-B14F-4D97-AF65-F5344CB8AC3E}">
        <p14:creationId xmlns:p14="http://schemas.microsoft.com/office/powerpoint/2010/main" val="3406537192"/>
      </p:ext>
    </p:extLst>
  </p:cSld>
  <p:clrMapOvr>
    <a:masterClrMapping/>
  </p:clrMapOvr>
  <p:transition advTm="300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7497" y="2470150"/>
            <a:ext cx="2987806" cy="2244725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0"/>
          </p:nvPr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8310" y="2471738"/>
            <a:ext cx="2983580" cy="2241550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11"/>
          </p:nvPr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6216" y="2471738"/>
            <a:ext cx="2983580" cy="2241550"/>
          </a:xfrm>
        </p:spPr>
      </p:pic>
    </p:spTree>
    <p:extLst>
      <p:ext uri="{BB962C8B-B14F-4D97-AF65-F5344CB8AC3E}">
        <p14:creationId xmlns:p14="http://schemas.microsoft.com/office/powerpoint/2010/main" val="444874815"/>
      </p:ext>
    </p:extLst>
  </p:cSld>
  <p:clrMapOvr>
    <a:masterClrMapping/>
  </p:clrMapOvr>
  <p:transition advTm="3000"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295</TotalTime>
  <Words>0</Words>
  <Application>Microsoft Office PowerPoint</Application>
  <PresentationFormat>On-screen Show (4:3)</PresentationFormat>
  <Paragraphs>0</Paragraphs>
  <Slides>91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7" baseType="lpstr">
      <vt:lpstr>Arial</vt:lpstr>
      <vt:lpstr>Calibri</vt:lpstr>
      <vt:lpstr>Calibri Light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Karim Moolani</dc:creator>
  <cp:lastModifiedBy>Karim Moolani</cp:lastModifiedBy>
  <cp:revision>31</cp:revision>
  <cp:lastPrinted>2017-03-20T03:11:51Z</cp:lastPrinted>
  <dcterms:created xsi:type="dcterms:W3CDTF">2017-03-09T02:52:18Z</dcterms:created>
  <dcterms:modified xsi:type="dcterms:W3CDTF">2017-03-22T03:49:00Z</dcterms:modified>
</cp:coreProperties>
</file>